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1033272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  <a:defRPr sz="1400" b="1">
                <a:solidFill>
                  <a:srgbClr val="FFB300"/>
                </a:solidFill>
                <a:latin typeface="Microsoft JhengHei"/>
              </a:defRPr>
            </a:pPr>
            <a:r>
              <a:t>湧現動能 | 高階主管專題簡報</a:t>
            </a:r>
          </a:p>
          <a:p>
            <a:pPr>
              <a:spcAft>
                <a:spcPts val="1400"/>
              </a:spcAft>
              <a:defRPr sz="3600" b="1">
                <a:solidFill>
                  <a:srgbClr val="FFFFFF"/>
                </a:solidFill>
                <a:latin typeface="Microsoft JhengHei"/>
              </a:defRPr>
            </a:pPr>
            <a:r>
              <a:t>企業約束條件診斷與</a:t>
            </a:r>
            <a:br/>
            <a:r>
              <a:t>可供性架構重塑實務簡報</a:t>
            </a:r>
          </a:p>
          <a:p>
            <a:pPr>
              <a:defRPr sz="1600">
                <a:solidFill>
                  <a:srgbClr val="4CC9F0"/>
                </a:solidFill>
                <a:latin typeface="Microsoft JhengHei"/>
              </a:defRPr>
            </a:pPr>
            <a:r>
              <a:t>運用生態動力學診斷體系摩擦力，以邊界與環境設計取代微觀指令，釋放團隊自組織高效能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5303520"/>
            <a:ext cx="1033272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94A3B8"/>
                </a:solidFill>
                <a:latin typeface="Microsoft JhengHei"/>
              </a:defRPr>
            </a:pPr>
            <a:r>
              <a:t>高階決策機密交付文件 | 依據《生態型領導者實務指南》體系建構 | emergent-dynamics.org/zh/corporate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09. 落地變革路徑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14 天單一變數生態微調實施計畫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切忌發動大規模組織重組。精準調整「單一約束變數」，觀察團隊自然湧現的行為改變。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第一階段：第1-3天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基準診斷量化。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與核心骨幹完成15項指標評估。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選定得分最低之單一關鍵指標進行突破。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747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576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第二階段：第4-7天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約束重塑設計。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砍除1道審批關卡 或 建立1座全景透明看板。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明確公開不可踰越之安全護欄。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Microsoft JhengHei"/>
              </a:defRPr>
            </a:pPr>
            <a:r>
              <a:t>第三階段：第8-12天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自主探索與湧現。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嚴格禁止管理者在此期間介入微觀干預。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持續監控交付週期與摩擦阻力數據。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9611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Microsoft JhengHei"/>
              </a:defRPr>
            </a:pPr>
            <a:r>
              <a:t>第四階段：第13-14天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系統覆盤與固化。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召開不究責覆盤會議，檢驗新工作流。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將有效之可供性機制固化為組織長期基底。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10. 預期效益與投資報酬率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可供性架構重塑帶來的實質營運效益與交付倍速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消除內部體系摩擦力，將為各業務部門帶來複利式的交付速度與效能提升。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3倍 決策與執行週轉速度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消除層層審批門神，讓第一線能在數小時內解決客戶問題，而非拖延數週。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大幅縮短對市場突發威脅的感知與反應時間差。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降低 40% 無效會議時間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全景環境視覺看板取代重複性狀態匯報會議。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為核心研發與產品團隊釋放大量深度專注時間。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Microsoft JhengHei"/>
              </a:defRPr>
            </a:pPr>
            <a:r>
              <a:t>牢牢留住 Top 5% 核心人才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頂尖高手離職的主因往往是體系摩擦阻礙了其卓越成果的產出。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生態型賦權環境孕育深層的自主當責感與組織忠誠度。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11. 治理機制與後續行動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啟動組織生態可供性轉型治理章程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將本次診斷成果轉化為高階主管團隊具體治理行動的落地方案。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即刻啟動項目 (第1週)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1. 發放診斷評估手冊予所有部門主管填寫。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2. 於量化矩陣中匯總各團隊數據並生成雷達圖。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3. 召開90分鐘高階主管體系診斷共識會議。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環境章程落地 (第1個月)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1. 公布組織不可踰越之核心安全邊界護欄規章。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2. 正式廢止2項冗餘且延誤時效的審批簽核程序。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3. 上線首座跨部門全景即時數據視覺看板。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Microsoft JhengHei"/>
              </a:defRPr>
            </a:pPr>
            <a:r>
              <a:t>持續賦能與顧問資源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• 《生態型領導者實務指南》Amazon 專著深入研讀。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• 《可供性重塑與行動對策手冊》15張行動卡實踐。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• 專家顧問諮詢：support@emergentdynamics.org。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01. 高階管理現況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現代企業組織中「機械式摩擦力」的隱形成本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傳統組織重組只治療表象病徵；生態動力學直接重塑決策與資訊環境。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Microsoft JhengHei"/>
              </a:defRPr>
            </a:pPr>
            <a:r>
              <a:t>傳統機械式管理的盲點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將績效不彰單純歸咎於員工動機不足或能力欠缺。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依賴由上而下的指令、繁瑣的SOP與多層級審批鏈。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將複雜的組織視為可線性拆解預測的發條鐘錶。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體系僵化帶來的連鎖反應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過度管控導致團隊產生「習得性無助」與決策遲緩。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第一線關鍵市場訊號在層層匯報中被嚴重過濾與扭曲。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頂尖人才的精力耗損於內部政治摩擦，而非創造市場價值。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生態動力學重塑方案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行為是個體與環境約束相互耦合下的「自然湧現特徵」。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領導者角色由「發號施令者」轉變為「可供性環境設計師」。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只要明確邊界護欄，團隊將在現場自然湧現協同適應力。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02. 科學理論基礎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紐威爾 (Karl Newell) 約束條件三角在企業體系的實踐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卓越績效非由指令創造，而是三大約束構面動態交互的自然產物。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1. 任務約束 (Task)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成果意圖導向的目標設計 vs 步驟微觀管理。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現場戰術調整與快速實驗的探索許可。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即時、客觀且內建於工作流的反饋迴路。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不可踰越的硬性合規與預算安全邊界。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2. 環境約束 (Environment)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視覺化資訊可供性：專案進度與關鍵訊號一目了然。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工具景觀：消除割裂 SaaS 帶來的阻礙與等待。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心理安全感：將失敗視為系統改善的學習機會。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非同步心流：受保護的深度專注時段。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Microsoft JhengHei"/>
              </a:defRPr>
            </a:pPr>
            <a:r>
              <a:t>3. 個體約束 (Individual)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感知調諧：精準辨識關鍵市場訊號與雜訊差異。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心智頻寬：大幅降低官僚行政對心智資源的耗損。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行動賦能：感知到機會時擁有立即執行的權限。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共同意圖：全體成員對戰略意圖的高度默契與凝聚。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03. 診斷評估體系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15 項企業體系健康度診斷指標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全面量化評估企業各維度約束狀態（1-5分李克特量表，總分15-75分）。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任務維度指標 (T1 - T5)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T1: 目標彈性與意圖定義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T2: 戰術探索與現場實驗權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T3: 工作內建即時反饋節奏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T4: 全體系協同 KPI 指標設計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T5: 透明清晰的不可踰越邊界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環境維度指標 (E1 - E5)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E1: 資訊環境透明度與可供性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E2: 工作流與工具鏈摩擦阻力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E3: 不究責的系統容錯與心理安全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E4: 非同步溝通與深度專注保護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E5: 點對點橫向跨部門直通性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Microsoft JhengHei"/>
              </a:defRPr>
            </a:pPr>
            <a:r>
              <a:t>個體維度指標 (I1 - I5)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I1: 關鍵市場訊號調諧敏銳度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I2: 行政作業之心智頻寬保留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I3: 機會感知後之即時行動賦能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I4: 危機情境中之動態角色重塑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I5: 組織戰略核心之共同意圖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04. 構面深度診斷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任務約束評估：從僵化SOP邁向意圖導向與邊界設計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當規則規定「怎麼做」，創新便窒息；當規則劃定「邊界範圍」，自組織便自然湧現。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Microsoft JhengHei"/>
              </a:defRPr>
            </a:pPr>
            <a:r>
              <a:t>常見的任務約束摩擦模式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微觀管理陷阱：高階主管耗費大量時間制定細部SOP，扼殺團隊自主性。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審批延遲卡關：第一線早已察覺市場變化，卻需等待數週委員會簽核。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割裂矛盾的KPI：業務依營收獎勵，客服依結案速度考核，產生內部撕裂。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Microsoft JhengHei"/>
              </a:defRPr>
            </a:pPr>
            <a:r>
              <a:t>生態型任務架構轉型方針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意圖型授權：明確定義「成功的終點樣貌」與「絕對不可踰越的紅線」。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內建即時遙測：將關鍵營運數據與客戶反饋直接嵌入工作介面中。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共享使命指標：以跨職能團隊的整體交付成果作為績效衡量基準。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05. 構面深度診斷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環境約束評估：資訊景觀可供性與工具鏈阻力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人無法對「看不見」的資訊做出反應。重塑環境資訊景觀，自然引導感知與行動。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環境維度常見瓶頸熱點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暗黑數據：專案進度與關鍵瓶頸深埋於私人對話與個人試算表中。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工具碎片化：單一常規審批需在多套割裂系統間切換，浪費大量時間。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會議轟炸：以無休止的同步例會填補資訊不透明，導致專注力破碎。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生態型環境改善對策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全景環境看板：將核心狀態高度視覺化，讓團隊毫不費力感知優先級。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非同步優先機制：推行結構化書面匯報，保護每日4小時無干擾心流時段。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不究責事後覆盤：將試錯視為系統優化契機，建立深層心理安全感。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06. 構面深度診斷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個體約束評估：心智頻寬釋放與現場行動賦能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當心智頻寬被官僚合規耗盡，團隊解決複雜戰略問題的能力便徹底癱瘓。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Microsoft JhengHei"/>
              </a:defRPr>
            </a:pPr>
            <a:r>
              <a:t>個體層面耗損病徵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訊號雜訊過載：員工被海量通知轟炸，無法辨別真正攸關存亡的關鍵訊號。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感知與行動脫節：第一線清楚看見問題，卻因缺乏授權而無法立即採取行動。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角色僵化防禦：在突發危機中固守舊有工作職掌，拒絕跨界支援與填補缺口。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生態型個體賦能槓桿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訊號精準過濾：明確定義全組織最重要的2-3項關鍵指標，過濾次要雜訊。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即時行動可供性：賦予第一線人員一定額度內的自主決策與退款/解決權限。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共享心智模型：建立全體對客戶核心價值與戰略大方向的深度共識。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07. 體系健康度分級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您的組織在生態適應曲線上處於何種位置？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依據 15-75 分綜合診斷總分進行之體系健康分級評定。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Microsoft JhengHei"/>
              </a:defRPr>
            </a:pPr>
            <a:r>
              <a:t>機械式鎖死 (15-39分)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高度官僚與行政摩擦。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極度依賴層級指令與微觀掌控。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優秀人才流失率高，團隊長期處於耗竭狀態。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必須立即啟動可供性環境架構重塑。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約束摩擦期 (40-59分)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依靠個人英雄主義勉強維繫績效。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部分敏捷，但部門穀倉造成嚴重推進阻力。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局部創新能量常遭中階管理門神阻擋。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需透過精準的單一變數微調進行系統疏通。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Microsoft JhengHei"/>
              </a:defRPr>
            </a:pPr>
            <a:r>
              <a:t>適應型湧現 (60-75分)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高度健康的自組織生態體系。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團隊在混亂市場中展現流暢自組織應變力。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領導者專注於環境設計與護欄維護。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極具競爭優勢的市場感知與迭代交付速度。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Microsoft JhengHei"/>
              </a:defRPr>
            </a:pPr>
            <a:r>
              <a:t>08. 核心瓶頸辨識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Microsoft JhengHei"/>
              </a:defRPr>
            </a:pPr>
            <a:r>
              <a:t>精準辨識組織的主要約束卡點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Microsoft JhengHei"/>
              </a:defRPr>
            </a:pPr>
            <a:r>
              <a:t>木桶的盛水量取決於最短的木板；企業的推進速度取決於最緊繃的約束條件。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Microsoft JhengHei"/>
              </a:defRPr>
            </a:pPr>
            <a:r>
              <a:t>若「任務約束」得分最低...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問題：團隊因目標模糊或僵化SOP而陷入癱瘓。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核心觀察指標：戰術調整所需的簽核前置時間。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對策：制定明確的「指揮官意圖」與不可踰越之護欄。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Microsoft JhengHei"/>
              </a:defRPr>
            </a:pPr>
            <a:r>
              <a:t>若「環境約束」得分最低...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問題：關鍵進度不可見，數位工具鏈割裂且干擾過多。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核心觀察指標：每週同步例行狀態會議的次數。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對策：建置統一環境視覺看板，落實非同步工作準則。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Microsoft JhengHei"/>
              </a:defRPr>
            </a:pPr>
            <a:r>
              <a:t>若「個體約束」得分最低...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問題：團隊心智耗竭，處於看見問題卻無法行動之無力感。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核心觀察指標：耗費在行政合規上的工時比例。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Microsoft JhengHei"/>
              </a:defRPr>
            </a:pPr>
            <a:r>
              <a:t>• 對策：砍除50%無效行政報表，下放現場裁量預算。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